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9"/>
  </p:normalViewPr>
  <p:slideViewPr>
    <p:cSldViewPr snapToGrid="0" snapToObjects="1">
      <p:cViewPr varScale="1">
        <p:scale>
          <a:sx n="102" d="100"/>
          <a:sy n="102" d="100"/>
        </p:scale>
        <p:origin x="1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2611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4487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7271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923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384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366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682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354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5814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659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587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5539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617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 Tables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1AD03E-B8EA-9AC1-97FB-38805AAB3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266587"/>
              </p:ext>
            </p:extLst>
          </p:nvPr>
        </p:nvGraphicFramePr>
        <p:xfrm>
          <a:off x="1799811" y="1239444"/>
          <a:ext cx="6306378" cy="4917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BE9A2A5-BB92-706F-D725-85089B3A434B}"/>
              </a:ext>
            </a:extLst>
          </p:cNvPr>
          <p:cNvSpPr txBox="1"/>
          <p:nvPr/>
        </p:nvSpPr>
        <p:spPr>
          <a:xfrm>
            <a:off x="3010862" y="641511"/>
            <a:ext cx="3693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Multiplication Square- 12 x 12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 Tables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1AD03E-B8EA-9AC1-97FB-38805AAB3116}"/>
              </a:ext>
            </a:extLst>
          </p:cNvPr>
          <p:cNvGraphicFramePr>
            <a:graphicFrameLocks noGrp="1"/>
          </p:cNvGraphicFramePr>
          <p:nvPr/>
        </p:nvGraphicFramePr>
        <p:xfrm>
          <a:off x="1799811" y="1239444"/>
          <a:ext cx="6306378" cy="4917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330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490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770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330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770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BE9A2A5-BB92-706F-D725-85089B3A434B}"/>
              </a:ext>
            </a:extLst>
          </p:cNvPr>
          <p:cNvSpPr txBox="1"/>
          <p:nvPr/>
        </p:nvSpPr>
        <p:spPr>
          <a:xfrm>
            <a:off x="2514473" y="641511"/>
            <a:ext cx="450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Multiplication Square-  multiple of 10</a:t>
            </a:r>
          </a:p>
        </p:txBody>
      </p:sp>
    </p:spTree>
    <p:extLst>
      <p:ext uri="{BB962C8B-B14F-4D97-AF65-F5344CB8AC3E}">
        <p14:creationId xmlns:p14="http://schemas.microsoft.com/office/powerpoint/2010/main" val="416262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 Tables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1AD03E-B8EA-9AC1-97FB-38805AAB3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991012"/>
              </p:ext>
            </p:extLst>
          </p:nvPr>
        </p:nvGraphicFramePr>
        <p:xfrm>
          <a:off x="1084217" y="1239444"/>
          <a:ext cx="8151221" cy="4917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7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BE9A2A5-BB92-706F-D725-85089B3A434B}"/>
              </a:ext>
            </a:extLst>
          </p:cNvPr>
          <p:cNvSpPr txBox="1"/>
          <p:nvPr/>
        </p:nvSpPr>
        <p:spPr>
          <a:xfrm>
            <a:off x="2514473" y="641511"/>
            <a:ext cx="4649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Multiplication Square-  multiple of 100</a:t>
            </a:r>
          </a:p>
        </p:txBody>
      </p:sp>
    </p:spTree>
    <p:extLst>
      <p:ext uri="{BB962C8B-B14F-4D97-AF65-F5344CB8AC3E}">
        <p14:creationId xmlns:p14="http://schemas.microsoft.com/office/powerpoint/2010/main" val="1310803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 Tables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1AD03E-B8EA-9AC1-97FB-38805AAB3116}"/>
              </a:ext>
            </a:extLst>
          </p:cNvPr>
          <p:cNvGraphicFramePr>
            <a:graphicFrameLocks noGrp="1"/>
          </p:cNvGraphicFramePr>
          <p:nvPr/>
        </p:nvGraphicFramePr>
        <p:xfrm>
          <a:off x="1084217" y="1239444"/>
          <a:ext cx="8151221" cy="4917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7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2,700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4,900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7,700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2,700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8,100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9,900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7,700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9,900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12,100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BE9A2A5-BB92-706F-D725-85089B3A434B}"/>
              </a:ext>
            </a:extLst>
          </p:cNvPr>
          <p:cNvSpPr txBox="1"/>
          <p:nvPr/>
        </p:nvSpPr>
        <p:spPr>
          <a:xfrm>
            <a:off x="2514473" y="641511"/>
            <a:ext cx="4649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Multiplication Square-  multiple of 100</a:t>
            </a:r>
          </a:p>
        </p:txBody>
      </p:sp>
    </p:spTree>
    <p:extLst>
      <p:ext uri="{BB962C8B-B14F-4D97-AF65-F5344CB8AC3E}">
        <p14:creationId xmlns:p14="http://schemas.microsoft.com/office/powerpoint/2010/main" val="1515993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 Tables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1AD03E-B8EA-9AC1-97FB-38805AAB3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013073"/>
              </p:ext>
            </p:extLst>
          </p:nvPr>
        </p:nvGraphicFramePr>
        <p:xfrm>
          <a:off x="1084217" y="1239444"/>
          <a:ext cx="8151221" cy="4917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7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BE9A2A5-BB92-706F-D725-85089B3A434B}"/>
              </a:ext>
            </a:extLst>
          </p:cNvPr>
          <p:cNvSpPr txBox="1"/>
          <p:nvPr/>
        </p:nvSpPr>
        <p:spPr>
          <a:xfrm>
            <a:off x="2514473" y="641511"/>
            <a:ext cx="6417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Multiplication Square-  multiple of 10 x multiple of 10</a:t>
            </a:r>
          </a:p>
        </p:txBody>
      </p:sp>
    </p:spTree>
    <p:extLst>
      <p:ext uri="{BB962C8B-B14F-4D97-AF65-F5344CB8AC3E}">
        <p14:creationId xmlns:p14="http://schemas.microsoft.com/office/powerpoint/2010/main" val="3614927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 Tables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1AD03E-B8EA-9AC1-97FB-38805AAB3116}"/>
              </a:ext>
            </a:extLst>
          </p:cNvPr>
          <p:cNvGraphicFramePr>
            <a:graphicFrameLocks noGrp="1"/>
          </p:cNvGraphicFramePr>
          <p:nvPr/>
        </p:nvGraphicFramePr>
        <p:xfrm>
          <a:off x="1084217" y="1239444"/>
          <a:ext cx="8151221" cy="4917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7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2701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2,700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4,900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7,700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2,700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8,100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9,900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3,300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5,500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7,700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9,900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12,100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9,600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10,800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12,000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13,200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14,400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BE9A2A5-BB92-706F-D725-85089B3A434B}"/>
              </a:ext>
            </a:extLst>
          </p:cNvPr>
          <p:cNvSpPr txBox="1"/>
          <p:nvPr/>
        </p:nvSpPr>
        <p:spPr>
          <a:xfrm>
            <a:off x="2514473" y="641511"/>
            <a:ext cx="6417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Multiplication Square-  multiple of 10 x multiple of 10</a:t>
            </a:r>
          </a:p>
        </p:txBody>
      </p:sp>
    </p:spTree>
    <p:extLst>
      <p:ext uri="{BB962C8B-B14F-4D97-AF65-F5344CB8AC3E}">
        <p14:creationId xmlns:p14="http://schemas.microsoft.com/office/powerpoint/2010/main" val="1135341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 Tables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1AD03E-B8EA-9AC1-97FB-38805AAB3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886112"/>
              </p:ext>
            </p:extLst>
          </p:nvPr>
        </p:nvGraphicFramePr>
        <p:xfrm>
          <a:off x="1799811" y="1239444"/>
          <a:ext cx="6306378" cy="4917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 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BE9A2A5-BB92-706F-D725-85089B3A434B}"/>
              </a:ext>
            </a:extLst>
          </p:cNvPr>
          <p:cNvSpPr txBox="1"/>
          <p:nvPr/>
        </p:nvSpPr>
        <p:spPr>
          <a:xfrm>
            <a:off x="3010862" y="641511"/>
            <a:ext cx="3693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Multiplication Square- 12 x 12</a:t>
            </a:r>
          </a:p>
        </p:txBody>
      </p:sp>
    </p:spTree>
    <p:extLst>
      <p:ext uri="{BB962C8B-B14F-4D97-AF65-F5344CB8AC3E}">
        <p14:creationId xmlns:p14="http://schemas.microsoft.com/office/powerpoint/2010/main" val="1929409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 Tables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1AD03E-B8EA-9AC1-97FB-38805AAB3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228332"/>
              </p:ext>
            </p:extLst>
          </p:nvPr>
        </p:nvGraphicFramePr>
        <p:xfrm>
          <a:off x="1799811" y="1239444"/>
          <a:ext cx="6306378" cy="4917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BE9A2A5-BB92-706F-D725-85089B3A434B}"/>
              </a:ext>
            </a:extLst>
          </p:cNvPr>
          <p:cNvSpPr txBox="1"/>
          <p:nvPr/>
        </p:nvSpPr>
        <p:spPr>
          <a:xfrm>
            <a:off x="2514473" y="641511"/>
            <a:ext cx="5275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Multiplication Square- 1 </a:t>
            </a:r>
            <a:r>
              <a:rPr lang="en-GB" u="sng" dirty="0" err="1">
                <a:latin typeface="Verdana" panose="020B0604030504040204" pitchFamily="34" charset="0"/>
                <a:ea typeface="Verdana" panose="020B0604030504040204" pitchFamily="34" charset="0"/>
              </a:rPr>
              <a:t>dp</a:t>
            </a:r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 x whole number</a:t>
            </a:r>
          </a:p>
        </p:txBody>
      </p:sp>
    </p:spTree>
    <p:extLst>
      <p:ext uri="{BB962C8B-B14F-4D97-AF65-F5344CB8AC3E}">
        <p14:creationId xmlns:p14="http://schemas.microsoft.com/office/powerpoint/2010/main" val="2177008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 Tables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1AD03E-B8EA-9AC1-97FB-38805AAB3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689351"/>
              </p:ext>
            </p:extLst>
          </p:nvPr>
        </p:nvGraphicFramePr>
        <p:xfrm>
          <a:off x="1799811" y="1239444"/>
          <a:ext cx="6306378" cy="4917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BE9A2A5-BB92-706F-D725-85089B3A434B}"/>
              </a:ext>
            </a:extLst>
          </p:cNvPr>
          <p:cNvSpPr txBox="1"/>
          <p:nvPr/>
        </p:nvSpPr>
        <p:spPr>
          <a:xfrm>
            <a:off x="2514473" y="641511"/>
            <a:ext cx="5275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Multiplication Square- 1 </a:t>
            </a:r>
            <a:r>
              <a:rPr lang="en-GB" u="sng" dirty="0" err="1">
                <a:latin typeface="Verdana" panose="020B0604030504040204" pitchFamily="34" charset="0"/>
                <a:ea typeface="Verdana" panose="020B0604030504040204" pitchFamily="34" charset="0"/>
              </a:rPr>
              <a:t>dp</a:t>
            </a:r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 x whole number</a:t>
            </a:r>
          </a:p>
        </p:txBody>
      </p:sp>
    </p:spTree>
    <p:extLst>
      <p:ext uri="{BB962C8B-B14F-4D97-AF65-F5344CB8AC3E}">
        <p14:creationId xmlns:p14="http://schemas.microsoft.com/office/powerpoint/2010/main" val="3629884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 Tables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1AD03E-B8EA-9AC1-97FB-38805AAB3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661935"/>
              </p:ext>
            </p:extLst>
          </p:nvPr>
        </p:nvGraphicFramePr>
        <p:xfrm>
          <a:off x="1799811" y="1239444"/>
          <a:ext cx="6306378" cy="4917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BE9A2A5-BB92-706F-D725-85089B3A434B}"/>
              </a:ext>
            </a:extLst>
          </p:cNvPr>
          <p:cNvSpPr txBox="1"/>
          <p:nvPr/>
        </p:nvSpPr>
        <p:spPr>
          <a:xfrm>
            <a:off x="2514473" y="641511"/>
            <a:ext cx="405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Multiplication Square- 1 </a:t>
            </a:r>
            <a:r>
              <a:rPr lang="en-GB" u="sng" dirty="0" err="1">
                <a:latin typeface="Verdana" panose="020B0604030504040204" pitchFamily="34" charset="0"/>
                <a:ea typeface="Verdana" panose="020B0604030504040204" pitchFamily="34" charset="0"/>
              </a:rPr>
              <a:t>dp</a:t>
            </a:r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 x 1dp</a:t>
            </a:r>
          </a:p>
        </p:txBody>
      </p:sp>
    </p:spTree>
    <p:extLst>
      <p:ext uri="{BB962C8B-B14F-4D97-AF65-F5344CB8AC3E}">
        <p14:creationId xmlns:p14="http://schemas.microsoft.com/office/powerpoint/2010/main" val="2915312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 Tables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1AD03E-B8EA-9AC1-97FB-38805AAB3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594078"/>
              </p:ext>
            </p:extLst>
          </p:nvPr>
        </p:nvGraphicFramePr>
        <p:xfrm>
          <a:off x="1799811" y="1239444"/>
          <a:ext cx="6306378" cy="4917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1.08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1.32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1.08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1.32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1.44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BE9A2A5-BB92-706F-D725-85089B3A434B}"/>
              </a:ext>
            </a:extLst>
          </p:cNvPr>
          <p:cNvSpPr txBox="1"/>
          <p:nvPr/>
        </p:nvSpPr>
        <p:spPr>
          <a:xfrm>
            <a:off x="2514473" y="641511"/>
            <a:ext cx="405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Multiplication Square- 1 </a:t>
            </a:r>
            <a:r>
              <a:rPr lang="en-GB" u="sng" dirty="0" err="1">
                <a:latin typeface="Verdana" panose="020B0604030504040204" pitchFamily="34" charset="0"/>
                <a:ea typeface="Verdana" panose="020B0604030504040204" pitchFamily="34" charset="0"/>
              </a:rPr>
              <a:t>dp</a:t>
            </a:r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 x 1dp</a:t>
            </a:r>
          </a:p>
        </p:txBody>
      </p:sp>
    </p:spTree>
    <p:extLst>
      <p:ext uri="{BB962C8B-B14F-4D97-AF65-F5344CB8AC3E}">
        <p14:creationId xmlns:p14="http://schemas.microsoft.com/office/powerpoint/2010/main" val="1008487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 Tables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1AD03E-B8EA-9AC1-97FB-38805AAB3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951055"/>
              </p:ext>
            </p:extLst>
          </p:nvPr>
        </p:nvGraphicFramePr>
        <p:xfrm>
          <a:off x="1799811" y="1239444"/>
          <a:ext cx="6306378" cy="4917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BE9A2A5-BB92-706F-D725-85089B3A434B}"/>
              </a:ext>
            </a:extLst>
          </p:cNvPr>
          <p:cNvSpPr txBox="1"/>
          <p:nvPr/>
        </p:nvSpPr>
        <p:spPr>
          <a:xfrm>
            <a:off x="2514473" y="641511"/>
            <a:ext cx="5275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Multiplication Square- 2 </a:t>
            </a:r>
            <a:r>
              <a:rPr lang="en-GB" u="sng" dirty="0" err="1">
                <a:latin typeface="Verdana" panose="020B0604030504040204" pitchFamily="34" charset="0"/>
                <a:ea typeface="Verdana" panose="020B0604030504040204" pitchFamily="34" charset="0"/>
              </a:rPr>
              <a:t>dp</a:t>
            </a:r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 x whole number</a:t>
            </a:r>
          </a:p>
        </p:txBody>
      </p:sp>
    </p:spTree>
    <p:extLst>
      <p:ext uri="{BB962C8B-B14F-4D97-AF65-F5344CB8AC3E}">
        <p14:creationId xmlns:p14="http://schemas.microsoft.com/office/powerpoint/2010/main" val="3187138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 Tables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1AD03E-B8EA-9AC1-97FB-38805AAB3116}"/>
              </a:ext>
            </a:extLst>
          </p:cNvPr>
          <p:cNvGraphicFramePr>
            <a:graphicFrameLocks noGrp="1"/>
          </p:cNvGraphicFramePr>
          <p:nvPr/>
        </p:nvGraphicFramePr>
        <p:xfrm>
          <a:off x="1799811" y="1239444"/>
          <a:ext cx="6306378" cy="4917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0.01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0.03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0.05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0.07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0.09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0.11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0.03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0.09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0.15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0.21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0.27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0.33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0.05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0.15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0.25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0.35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0.45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0.55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0.07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0.21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0.35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0.49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0.63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0.77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0.09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0.27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0.45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0.63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0.81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0.99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1.08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0.11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0.33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0.55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0.77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0.99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1.21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1.32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0.84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0.96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1.08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1.32</a:t>
                      </a:r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1.44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BE9A2A5-BB92-706F-D725-85089B3A434B}"/>
              </a:ext>
            </a:extLst>
          </p:cNvPr>
          <p:cNvSpPr txBox="1"/>
          <p:nvPr/>
        </p:nvSpPr>
        <p:spPr>
          <a:xfrm>
            <a:off x="2514473" y="641511"/>
            <a:ext cx="5275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Multiplication Square- 2 </a:t>
            </a:r>
            <a:r>
              <a:rPr lang="en-GB" u="sng" dirty="0" err="1">
                <a:latin typeface="Verdana" panose="020B0604030504040204" pitchFamily="34" charset="0"/>
                <a:ea typeface="Verdana" panose="020B0604030504040204" pitchFamily="34" charset="0"/>
              </a:rPr>
              <a:t>dp</a:t>
            </a:r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 x whole number</a:t>
            </a:r>
          </a:p>
        </p:txBody>
      </p:sp>
    </p:spTree>
    <p:extLst>
      <p:ext uri="{BB962C8B-B14F-4D97-AF65-F5344CB8AC3E}">
        <p14:creationId xmlns:p14="http://schemas.microsoft.com/office/powerpoint/2010/main" val="278078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Times Tables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81AD03E-B8EA-9AC1-97FB-38805AAB3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395512"/>
              </p:ext>
            </p:extLst>
          </p:nvPr>
        </p:nvGraphicFramePr>
        <p:xfrm>
          <a:off x="1799811" y="1239444"/>
          <a:ext cx="6306378" cy="4917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BE9A2A5-BB92-706F-D725-85089B3A434B}"/>
              </a:ext>
            </a:extLst>
          </p:cNvPr>
          <p:cNvSpPr txBox="1"/>
          <p:nvPr/>
        </p:nvSpPr>
        <p:spPr>
          <a:xfrm>
            <a:off x="2514473" y="641511"/>
            <a:ext cx="450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Multiplication Square-  multiple of 10</a:t>
            </a:r>
          </a:p>
        </p:txBody>
      </p:sp>
    </p:spTree>
    <p:extLst>
      <p:ext uri="{BB962C8B-B14F-4D97-AF65-F5344CB8AC3E}">
        <p14:creationId xmlns:p14="http://schemas.microsoft.com/office/powerpoint/2010/main" val="3363770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1516</Words>
  <Application>Microsoft Macintosh PowerPoint</Application>
  <PresentationFormat>A4 Paper (210x297 mm)</PresentationFormat>
  <Paragraphs>1414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10</cp:revision>
  <dcterms:created xsi:type="dcterms:W3CDTF">2022-02-01T11:05:46Z</dcterms:created>
  <dcterms:modified xsi:type="dcterms:W3CDTF">2023-08-21T08:02:26Z</dcterms:modified>
</cp:coreProperties>
</file>